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B9184D-201C-48B1-AE22-524C91BD7158}" v="3" dt="2025-12-12T10:39:11.0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about Emile or Scrambler to describe them to a friend?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717" y="1366431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07407E-6 L -0.35781 0.3023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65" y="1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2025-12-22T09:51:24Z</dcterms:modified>
</cp:coreProperties>
</file>